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6/9/2020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963860834"/>
              </p:ext>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Hello Down There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heels against rearmost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Bobber must be activated before being engaged. The stomp box is part of the shooting area. The area with the barrels and fault line under the wall is considered a port.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 All magazines to be used for reloading must come from barrels inside the shooting area.</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02A55569-6B16-46A2-A227-218D7C2492FC}"/>
              </a:ext>
            </a:extLst>
          </p:cNvPr>
          <p:cNvPicPr>
            <a:picLocks noChangeAspect="1"/>
          </p:cNvPicPr>
          <p:nvPr/>
        </p:nvPicPr>
        <p:blipFill>
          <a:blip r:embed="rId5"/>
          <a:stretch>
            <a:fillRect/>
          </a:stretch>
        </p:blipFill>
        <p:spPr>
          <a:xfrm>
            <a:off x="180474" y="3665989"/>
            <a:ext cx="7027521" cy="43604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7017306"/>
          </a:xfrm>
          <a:prstGeom prst="rect">
            <a:avLst/>
          </a:prstGeom>
          <a:noFill/>
        </p:spPr>
        <p:txBody>
          <a:bodyPr wrap="square" rtlCol="0">
            <a:spAutoFit/>
          </a:bodyPr>
          <a:lstStyle/>
          <a:p>
            <a:pPr algn="ctr"/>
            <a:r>
              <a:rPr lang="en-US" b="1" dirty="0"/>
              <a:t>Hello Down There</a:t>
            </a:r>
          </a:p>
          <a:p>
            <a:pPr algn="ctr"/>
            <a:r>
              <a:rPr lang="en-US" b="1" dirty="0"/>
              <a:t>Written Stage Briefing</a:t>
            </a:r>
          </a:p>
          <a:p>
            <a:r>
              <a:rPr lang="en-US" dirty="0"/>
              <a:t>Hello Down There is a 28 round, 140 point, Comstock field course. There are 14 USPSA targets. The best two hits on paper will score. The start signal is audible.</a:t>
            </a:r>
          </a:p>
          <a:p>
            <a:endParaRPr lang="en-US" dirty="0"/>
          </a:p>
          <a:p>
            <a:r>
              <a:rPr lang="en-US" dirty="0"/>
              <a:t>The bobbing target is activated by the stomp box, and it must be activated before being engaged. The stomp box is part of the shooting area. Please check the activator prior to walkthrough, and set it the same way every time.</a:t>
            </a:r>
          </a:p>
          <a:p>
            <a:endParaRPr lang="en-US" dirty="0"/>
          </a:p>
          <a:p>
            <a:r>
              <a:rPr lang="en-US" dirty="0"/>
              <a:t>Handgun start position is inside the shooting area, heels touching rearmost fault line, wrists below belt. Handgun is loaded and holstered.</a:t>
            </a:r>
          </a:p>
          <a:p>
            <a:endParaRPr lang="en-US" dirty="0"/>
          </a:p>
          <a:p>
            <a:r>
              <a:rPr lang="en-US" dirty="0"/>
              <a:t>PCC start position is inside the shooting area, heels touching rearmost fault line. Loaded carbine is held with both hands, stock on belt, safety on.</a:t>
            </a:r>
          </a:p>
          <a:p>
            <a:endParaRPr lang="en-US" dirty="0"/>
          </a:p>
          <a:p>
            <a:r>
              <a:rPr lang="en-US" dirty="0"/>
              <a:t>All magazines to be used for reloading must come from barrels in the shooting area. The area with the barrels and the fault line under the wall is a port.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1491</TotalTime>
  <Words>283</Words>
  <Application>Microsoft Office PowerPoint</Application>
  <PresentationFormat>Custom</PresentationFormat>
  <Paragraphs>25</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213</cp:revision>
  <cp:lastPrinted>2016-01-15T21:54:08Z</cp:lastPrinted>
  <dcterms:created xsi:type="dcterms:W3CDTF">2002-08-21T12:11:08Z</dcterms:created>
  <dcterms:modified xsi:type="dcterms:W3CDTF">2020-06-09T18:18:48Z</dcterms:modified>
  <cp:category>Shooting</cp:category>
</cp:coreProperties>
</file>

<file path=docProps/thumbnail.jpeg>
</file>